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0350500" cy="146558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32" d="100"/>
          <a:sy n="32" d="100"/>
        </p:scale>
        <p:origin x="237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4FB243F-A418-466A-A48D-85A1428E16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3813" y="2398532"/>
            <a:ext cx="7762875" cy="5102389"/>
          </a:xfrm>
        </p:spPr>
        <p:txBody>
          <a:bodyPr anchor="b"/>
          <a:lstStyle>
            <a:lvl1pPr algn="ctr">
              <a:defRPr sz="4237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ADACB659-4DB5-4B2B-9D8D-8D01BC9365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3813" y="7697688"/>
            <a:ext cx="7762875" cy="3538425"/>
          </a:xfrm>
        </p:spPr>
        <p:txBody>
          <a:bodyPr/>
          <a:lstStyle>
            <a:lvl1pPr marL="0" indent="0" algn="ctr">
              <a:buNone/>
              <a:defRPr sz="1695"/>
            </a:lvl1pPr>
            <a:lvl2pPr marL="322875" indent="0" algn="ctr">
              <a:buNone/>
              <a:defRPr sz="1412"/>
            </a:lvl2pPr>
            <a:lvl3pPr marL="645749" indent="0" algn="ctr">
              <a:buNone/>
              <a:defRPr sz="1271"/>
            </a:lvl3pPr>
            <a:lvl4pPr marL="968624" indent="0" algn="ctr">
              <a:buNone/>
              <a:defRPr sz="1130"/>
            </a:lvl4pPr>
            <a:lvl5pPr marL="1291499" indent="0" algn="ctr">
              <a:buNone/>
              <a:defRPr sz="1130"/>
            </a:lvl5pPr>
            <a:lvl6pPr marL="1614373" indent="0" algn="ctr">
              <a:buNone/>
              <a:defRPr sz="1130"/>
            </a:lvl6pPr>
            <a:lvl7pPr marL="1937248" indent="0" algn="ctr">
              <a:buNone/>
              <a:defRPr sz="1130"/>
            </a:lvl7pPr>
            <a:lvl8pPr marL="2260122" indent="0" algn="ctr">
              <a:buNone/>
              <a:defRPr sz="1130"/>
            </a:lvl8pPr>
            <a:lvl9pPr marL="2582997" indent="0" algn="ctr">
              <a:buNone/>
              <a:defRPr sz="113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F3E0249-86E7-40FE-86EE-D4957ED57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DC92B-F6A2-4F71-8F9D-29D69542633D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2A3CCFE-A207-4692-9265-F5B750956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AA80685-0BC1-4D4F-BE62-7CC4AB655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B2FA5-F618-40E0-8DA2-9841EFBAE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95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3C62962-7CCE-4E84-B28C-0FC5085C2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6ED5EBC-07F7-4334-ACD9-6F3FE34004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831A0F9-F626-4A4D-BA33-36E2F9066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DC92B-F6A2-4F71-8F9D-29D69542633D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046A846-2058-406A-A1FA-5BCB9C12E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82B3303-862A-4735-9AAF-CF2DC975A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B2FA5-F618-40E0-8DA2-9841EFBAE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187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87201DDA-0B30-4B49-B7AA-8E29BDD63E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407078" y="780285"/>
            <a:ext cx="2231827" cy="12420113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9A822879-51B2-4A0A-8661-3F1ACF0CD4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11598" y="780285"/>
            <a:ext cx="6566098" cy="12420113"/>
          </a:xfrm>
        </p:spPr>
        <p:txBody>
          <a:bodyPr vert="eaVert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69C7E11-0422-4644-B7AE-CD5678C9F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DC92B-F6A2-4F71-8F9D-29D69542633D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3585F7B-7EF4-4731-8FB1-B53006E69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A006317-1334-4C95-B093-2581F7C73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B2FA5-F618-40E0-8DA2-9841EFBAE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789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14BF2E0-B010-4C19-AAAC-E65F62A8C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E1449A0-695F-4ECE-958A-2BFCDEBA38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4E8E6C3-ABD2-48F1-99DA-27952C65B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DC92B-F6A2-4F71-8F9D-29D69542633D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9DEC931-8069-42F6-96BD-CF3909196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2889837-5B04-4845-B2E0-4987999F2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B2FA5-F618-40E0-8DA2-9841EFBAE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571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A30D39D-5C9A-4620-8064-69A2B6FC3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206" y="3653776"/>
            <a:ext cx="8927307" cy="6096405"/>
          </a:xfrm>
        </p:spPr>
        <p:txBody>
          <a:bodyPr anchor="b"/>
          <a:lstStyle>
            <a:lvl1pPr>
              <a:defRPr sz="4237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CDBF044-3F75-4380-95A3-0DD33D93B7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6206" y="9807857"/>
            <a:ext cx="8927307" cy="3205955"/>
          </a:xfrm>
        </p:spPr>
        <p:txBody>
          <a:bodyPr/>
          <a:lstStyle>
            <a:lvl1pPr marL="0" indent="0">
              <a:buNone/>
              <a:defRPr sz="1695">
                <a:solidFill>
                  <a:schemeClr val="tx1">
                    <a:tint val="75000"/>
                  </a:schemeClr>
                </a:solidFill>
              </a:defRPr>
            </a:lvl1pPr>
            <a:lvl2pPr marL="322875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2pPr>
            <a:lvl3pPr marL="645749" indent="0">
              <a:buNone/>
              <a:defRPr sz="1271">
                <a:solidFill>
                  <a:schemeClr val="tx1">
                    <a:tint val="75000"/>
                  </a:schemeClr>
                </a:solidFill>
              </a:defRPr>
            </a:lvl3pPr>
            <a:lvl4pPr marL="968624" indent="0">
              <a:buNone/>
              <a:defRPr sz="1130">
                <a:solidFill>
                  <a:schemeClr val="tx1">
                    <a:tint val="75000"/>
                  </a:schemeClr>
                </a:solidFill>
              </a:defRPr>
            </a:lvl4pPr>
            <a:lvl5pPr marL="1291499" indent="0">
              <a:buNone/>
              <a:defRPr sz="1130">
                <a:solidFill>
                  <a:schemeClr val="tx1">
                    <a:tint val="75000"/>
                  </a:schemeClr>
                </a:solidFill>
              </a:defRPr>
            </a:lvl5pPr>
            <a:lvl6pPr marL="1614373" indent="0">
              <a:buNone/>
              <a:defRPr sz="1130">
                <a:solidFill>
                  <a:schemeClr val="tx1">
                    <a:tint val="75000"/>
                  </a:schemeClr>
                </a:solidFill>
              </a:defRPr>
            </a:lvl6pPr>
            <a:lvl7pPr marL="1937248" indent="0">
              <a:buNone/>
              <a:defRPr sz="1130">
                <a:solidFill>
                  <a:schemeClr val="tx1">
                    <a:tint val="75000"/>
                  </a:schemeClr>
                </a:solidFill>
              </a:defRPr>
            </a:lvl7pPr>
            <a:lvl8pPr marL="2260122" indent="0">
              <a:buNone/>
              <a:defRPr sz="1130">
                <a:solidFill>
                  <a:schemeClr val="tx1">
                    <a:tint val="75000"/>
                  </a:schemeClr>
                </a:solidFill>
              </a:defRPr>
            </a:lvl8pPr>
            <a:lvl9pPr marL="2582997" indent="0">
              <a:buNone/>
              <a:defRPr sz="113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F06F6AB-6C29-4FBA-9CC8-5C185F951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DC92B-F6A2-4F71-8F9D-29D69542633D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4C4D7DC-A3C7-40E3-BD74-8953F2351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06D1303-1B34-4AA6-95F9-213F2F294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B2FA5-F618-40E0-8DA2-9841EFBAE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579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6069D50-7713-4AF9-A52C-1C06E8E3C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A9924C3-0887-42A1-B55C-68B574E06C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1598" y="3901430"/>
            <a:ext cx="4398963" cy="9298970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555B9EC-5D61-4FB4-B037-EF8F83944A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39942" y="3901430"/>
            <a:ext cx="4398963" cy="9298970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492EF10-229D-4E6A-9C1F-02A01F317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DC92B-F6A2-4F71-8F9D-29D69542633D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765FE9E-9F4B-4C71-A95F-B8E71E2B6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0D1466B-D561-4D82-8D4C-F68E9CB5A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B2FA5-F618-40E0-8DA2-9841EFBAE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381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753C9C1-CCA6-4FD5-A4E0-36DB58741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945" y="780289"/>
            <a:ext cx="8927307" cy="2832777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487BBAC-E610-4E16-BBA1-B2892B04B4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2946" y="3592708"/>
            <a:ext cx="4378746" cy="1760731"/>
          </a:xfrm>
        </p:spPr>
        <p:txBody>
          <a:bodyPr anchor="b"/>
          <a:lstStyle>
            <a:lvl1pPr marL="0" indent="0">
              <a:buNone/>
              <a:defRPr sz="1695" b="1"/>
            </a:lvl1pPr>
            <a:lvl2pPr marL="322875" indent="0">
              <a:buNone/>
              <a:defRPr sz="1412" b="1"/>
            </a:lvl2pPr>
            <a:lvl3pPr marL="645749" indent="0">
              <a:buNone/>
              <a:defRPr sz="1271" b="1"/>
            </a:lvl3pPr>
            <a:lvl4pPr marL="968624" indent="0">
              <a:buNone/>
              <a:defRPr sz="1130" b="1"/>
            </a:lvl4pPr>
            <a:lvl5pPr marL="1291499" indent="0">
              <a:buNone/>
              <a:defRPr sz="1130" b="1"/>
            </a:lvl5pPr>
            <a:lvl6pPr marL="1614373" indent="0">
              <a:buNone/>
              <a:defRPr sz="1130" b="1"/>
            </a:lvl6pPr>
            <a:lvl7pPr marL="1937248" indent="0">
              <a:buNone/>
              <a:defRPr sz="1130" b="1"/>
            </a:lvl7pPr>
            <a:lvl8pPr marL="2260122" indent="0">
              <a:buNone/>
              <a:defRPr sz="1130" b="1"/>
            </a:lvl8pPr>
            <a:lvl9pPr marL="2582997" indent="0">
              <a:buNone/>
              <a:defRPr sz="113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5F43101-BD65-43F8-9DD0-ADEEFEBAD4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2946" y="5353438"/>
            <a:ext cx="4378746" cy="7874102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298FB62F-E622-4DCA-968C-8F23633A19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239941" y="3592708"/>
            <a:ext cx="4400311" cy="1760731"/>
          </a:xfrm>
        </p:spPr>
        <p:txBody>
          <a:bodyPr anchor="b"/>
          <a:lstStyle>
            <a:lvl1pPr marL="0" indent="0">
              <a:buNone/>
              <a:defRPr sz="1695" b="1"/>
            </a:lvl1pPr>
            <a:lvl2pPr marL="322875" indent="0">
              <a:buNone/>
              <a:defRPr sz="1412" b="1"/>
            </a:lvl2pPr>
            <a:lvl3pPr marL="645749" indent="0">
              <a:buNone/>
              <a:defRPr sz="1271" b="1"/>
            </a:lvl3pPr>
            <a:lvl4pPr marL="968624" indent="0">
              <a:buNone/>
              <a:defRPr sz="1130" b="1"/>
            </a:lvl4pPr>
            <a:lvl5pPr marL="1291499" indent="0">
              <a:buNone/>
              <a:defRPr sz="1130" b="1"/>
            </a:lvl5pPr>
            <a:lvl6pPr marL="1614373" indent="0">
              <a:buNone/>
              <a:defRPr sz="1130" b="1"/>
            </a:lvl6pPr>
            <a:lvl7pPr marL="1937248" indent="0">
              <a:buNone/>
              <a:defRPr sz="1130" b="1"/>
            </a:lvl7pPr>
            <a:lvl8pPr marL="2260122" indent="0">
              <a:buNone/>
              <a:defRPr sz="1130" b="1"/>
            </a:lvl8pPr>
            <a:lvl9pPr marL="2582997" indent="0">
              <a:buNone/>
              <a:defRPr sz="113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31C097E4-7536-471F-A138-949AEC0FA4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239941" y="5353438"/>
            <a:ext cx="4400311" cy="7874102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B3721563-4383-420E-993C-2BBECECE9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DC92B-F6A2-4F71-8F9D-29D69542633D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21BF4255-08EE-41AF-A5F7-123A6C578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29B7AA9F-624D-4AD2-B759-6E953555D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B2FA5-F618-40E0-8DA2-9841EFBAE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454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7BDBC88-E93C-488B-902A-D10759D44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CE567241-4F2E-43CB-B975-B2AA1BC9D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DC92B-F6A2-4F71-8F9D-29D69542633D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1D1C4366-BF3E-420F-B99B-7D0E7DF6C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4107272D-CEA8-42F2-B172-2E78CF251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B2FA5-F618-40E0-8DA2-9841EFBAE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349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92F6CE59-A01D-42E2-9174-F2BF491A9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DC92B-F6A2-4F71-8F9D-29D69542633D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ADBB12B-7643-44B8-BC58-F7717D641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B32ECD1-EEC7-4731-BAEF-4AB0EE88E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B2FA5-F618-40E0-8DA2-9841EFBAE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201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678028D-37DD-4304-B5EE-7C98F7DA9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947" y="977054"/>
            <a:ext cx="3338306" cy="3419687"/>
          </a:xfrm>
        </p:spPr>
        <p:txBody>
          <a:bodyPr anchor="b"/>
          <a:lstStyle>
            <a:lvl1pPr>
              <a:defRPr sz="226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A969BC6-EF0F-4765-AEDA-49786884E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0312" y="2110166"/>
            <a:ext cx="5239941" cy="10415118"/>
          </a:xfrm>
        </p:spPr>
        <p:txBody>
          <a:bodyPr/>
          <a:lstStyle>
            <a:lvl1pPr>
              <a:defRPr sz="2260"/>
            </a:lvl1pPr>
            <a:lvl2pPr>
              <a:defRPr sz="1977"/>
            </a:lvl2pPr>
            <a:lvl3pPr>
              <a:defRPr sz="1695"/>
            </a:lvl3pPr>
            <a:lvl4pPr>
              <a:defRPr sz="1412"/>
            </a:lvl4pPr>
            <a:lvl5pPr>
              <a:defRPr sz="1412"/>
            </a:lvl5pPr>
            <a:lvl6pPr>
              <a:defRPr sz="1412"/>
            </a:lvl6pPr>
            <a:lvl7pPr>
              <a:defRPr sz="1412"/>
            </a:lvl7pPr>
            <a:lvl8pPr>
              <a:defRPr sz="1412"/>
            </a:lvl8pPr>
            <a:lvl9pPr>
              <a:defRPr sz="1412"/>
            </a:lvl9pPr>
          </a:lstStyle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4ECA0A2-C194-470A-AFAA-A5FD40F06C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2947" y="4396740"/>
            <a:ext cx="3338306" cy="8145504"/>
          </a:xfrm>
        </p:spPr>
        <p:txBody>
          <a:bodyPr/>
          <a:lstStyle>
            <a:lvl1pPr marL="0" indent="0">
              <a:buNone/>
              <a:defRPr sz="1130"/>
            </a:lvl1pPr>
            <a:lvl2pPr marL="322875" indent="0">
              <a:buNone/>
              <a:defRPr sz="989"/>
            </a:lvl2pPr>
            <a:lvl3pPr marL="645749" indent="0">
              <a:buNone/>
              <a:defRPr sz="847"/>
            </a:lvl3pPr>
            <a:lvl4pPr marL="968624" indent="0">
              <a:buNone/>
              <a:defRPr sz="706"/>
            </a:lvl4pPr>
            <a:lvl5pPr marL="1291499" indent="0">
              <a:buNone/>
              <a:defRPr sz="706"/>
            </a:lvl5pPr>
            <a:lvl6pPr marL="1614373" indent="0">
              <a:buNone/>
              <a:defRPr sz="706"/>
            </a:lvl6pPr>
            <a:lvl7pPr marL="1937248" indent="0">
              <a:buNone/>
              <a:defRPr sz="706"/>
            </a:lvl7pPr>
            <a:lvl8pPr marL="2260122" indent="0">
              <a:buNone/>
              <a:defRPr sz="706"/>
            </a:lvl8pPr>
            <a:lvl9pPr marL="2582997" indent="0">
              <a:buNone/>
              <a:defRPr sz="706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7390BB3-7B01-4B1A-9F56-76FF3BB58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DC92B-F6A2-4F71-8F9D-29D69542633D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5185A32-6B15-40DF-84D0-F36915CD4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0E9D972-B95D-4A62-B199-C9ACAE4CB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B2FA5-F618-40E0-8DA2-9841EFBAE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413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74B3BD2-05D4-4957-B532-ADD64FC0C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947" y="977054"/>
            <a:ext cx="3338306" cy="3419687"/>
          </a:xfrm>
        </p:spPr>
        <p:txBody>
          <a:bodyPr anchor="b"/>
          <a:lstStyle>
            <a:lvl1pPr>
              <a:defRPr sz="226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91FF9C44-A37E-4514-82D0-04E1CCBE50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00312" y="2110166"/>
            <a:ext cx="5239941" cy="10415118"/>
          </a:xfrm>
        </p:spPr>
        <p:txBody>
          <a:bodyPr/>
          <a:lstStyle>
            <a:lvl1pPr marL="0" indent="0">
              <a:buNone/>
              <a:defRPr sz="2260"/>
            </a:lvl1pPr>
            <a:lvl2pPr marL="322875" indent="0">
              <a:buNone/>
              <a:defRPr sz="1977"/>
            </a:lvl2pPr>
            <a:lvl3pPr marL="645749" indent="0">
              <a:buNone/>
              <a:defRPr sz="1695"/>
            </a:lvl3pPr>
            <a:lvl4pPr marL="968624" indent="0">
              <a:buNone/>
              <a:defRPr sz="1412"/>
            </a:lvl4pPr>
            <a:lvl5pPr marL="1291499" indent="0">
              <a:buNone/>
              <a:defRPr sz="1412"/>
            </a:lvl5pPr>
            <a:lvl6pPr marL="1614373" indent="0">
              <a:buNone/>
              <a:defRPr sz="1412"/>
            </a:lvl6pPr>
            <a:lvl7pPr marL="1937248" indent="0">
              <a:buNone/>
              <a:defRPr sz="1412"/>
            </a:lvl7pPr>
            <a:lvl8pPr marL="2260122" indent="0">
              <a:buNone/>
              <a:defRPr sz="1412"/>
            </a:lvl8pPr>
            <a:lvl9pPr marL="2582997" indent="0">
              <a:buNone/>
              <a:defRPr sz="1412"/>
            </a:lvl9pPr>
          </a:lstStyle>
          <a:p>
            <a:endParaRPr lang="en-US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96F66641-199F-424C-9D62-9044875597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2947" y="4396740"/>
            <a:ext cx="3338306" cy="8145504"/>
          </a:xfrm>
        </p:spPr>
        <p:txBody>
          <a:bodyPr/>
          <a:lstStyle>
            <a:lvl1pPr marL="0" indent="0">
              <a:buNone/>
              <a:defRPr sz="1130"/>
            </a:lvl1pPr>
            <a:lvl2pPr marL="322875" indent="0">
              <a:buNone/>
              <a:defRPr sz="989"/>
            </a:lvl2pPr>
            <a:lvl3pPr marL="645749" indent="0">
              <a:buNone/>
              <a:defRPr sz="847"/>
            </a:lvl3pPr>
            <a:lvl4pPr marL="968624" indent="0">
              <a:buNone/>
              <a:defRPr sz="706"/>
            </a:lvl4pPr>
            <a:lvl5pPr marL="1291499" indent="0">
              <a:buNone/>
              <a:defRPr sz="706"/>
            </a:lvl5pPr>
            <a:lvl6pPr marL="1614373" indent="0">
              <a:buNone/>
              <a:defRPr sz="706"/>
            </a:lvl6pPr>
            <a:lvl7pPr marL="1937248" indent="0">
              <a:buNone/>
              <a:defRPr sz="706"/>
            </a:lvl7pPr>
            <a:lvl8pPr marL="2260122" indent="0">
              <a:buNone/>
              <a:defRPr sz="706"/>
            </a:lvl8pPr>
            <a:lvl9pPr marL="2582997" indent="0">
              <a:buNone/>
              <a:defRPr sz="706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1976F2C-FA10-436F-AA42-85C25B49B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DC92B-F6A2-4F71-8F9D-29D69542633D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EF38E58-F09F-463F-844F-D0F88AEFB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568AA8E-D4EC-41C0-8353-992FDCC4D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B2FA5-F618-40E0-8DA2-9841EFBAE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868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430FEEF5-741D-4C15-B697-629315A3A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597" y="780289"/>
            <a:ext cx="8927307" cy="2832777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69DB55D-20DD-43B0-85D1-BB63898EA0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1597" y="3901430"/>
            <a:ext cx="8927307" cy="929897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F26186F-D490-4C90-B547-8BA5699E34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10042" y="13583760"/>
            <a:ext cx="2328863" cy="78028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8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DC92B-F6A2-4F71-8F9D-29D69542633D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725C291-5DC0-4C45-8050-F2F6277697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28604" y="13583760"/>
            <a:ext cx="3493294" cy="78028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8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74B8BDF-4F2B-4E0B-8EFB-00A79427C2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1598" y="13583760"/>
            <a:ext cx="2328863" cy="78028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8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B2FA5-F618-40E0-8DA2-9841EFBAE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334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645749" rtl="1" eaLnBrk="1" latinLnBrk="0" hangingPunct="1">
        <a:lnSpc>
          <a:spcPct val="90000"/>
        </a:lnSpc>
        <a:spcBef>
          <a:spcPct val="0"/>
        </a:spcBef>
        <a:buNone/>
        <a:defRPr sz="310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1437" indent="-161437" algn="r" defTabSz="645749" rtl="1" eaLnBrk="1" latinLnBrk="0" hangingPunct="1">
        <a:lnSpc>
          <a:spcPct val="90000"/>
        </a:lnSpc>
        <a:spcBef>
          <a:spcPts val="706"/>
        </a:spcBef>
        <a:buFont typeface="Arial" panose="020B0604020202020204" pitchFamily="34" charset="0"/>
        <a:buChar char="•"/>
        <a:defRPr sz="1977" kern="1200">
          <a:solidFill>
            <a:schemeClr val="tx1"/>
          </a:solidFill>
          <a:latin typeface="+mn-lt"/>
          <a:ea typeface="+mn-ea"/>
          <a:cs typeface="+mn-cs"/>
        </a:defRPr>
      </a:lvl1pPr>
      <a:lvl2pPr marL="484312" indent="-161437" algn="r" defTabSz="645749" rtl="1" eaLnBrk="1" latinLnBrk="0" hangingPunct="1">
        <a:lnSpc>
          <a:spcPct val="90000"/>
        </a:lnSpc>
        <a:spcBef>
          <a:spcPts val="353"/>
        </a:spcBef>
        <a:buFont typeface="Arial" panose="020B0604020202020204" pitchFamily="34" charset="0"/>
        <a:buChar char="•"/>
        <a:defRPr sz="1695" kern="1200">
          <a:solidFill>
            <a:schemeClr val="tx1"/>
          </a:solidFill>
          <a:latin typeface="+mn-lt"/>
          <a:ea typeface="+mn-ea"/>
          <a:cs typeface="+mn-cs"/>
        </a:defRPr>
      </a:lvl2pPr>
      <a:lvl3pPr marL="807187" indent="-161437" algn="r" defTabSz="645749" rtl="1" eaLnBrk="1" latinLnBrk="0" hangingPunct="1">
        <a:lnSpc>
          <a:spcPct val="90000"/>
        </a:lnSpc>
        <a:spcBef>
          <a:spcPts val="353"/>
        </a:spcBef>
        <a:buFont typeface="Arial" panose="020B0604020202020204" pitchFamily="34" charset="0"/>
        <a:buChar char="•"/>
        <a:defRPr sz="1412" kern="1200">
          <a:solidFill>
            <a:schemeClr val="tx1"/>
          </a:solidFill>
          <a:latin typeface="+mn-lt"/>
          <a:ea typeface="+mn-ea"/>
          <a:cs typeface="+mn-cs"/>
        </a:defRPr>
      </a:lvl3pPr>
      <a:lvl4pPr marL="1130061" indent="-161437" algn="r" defTabSz="645749" rtl="1" eaLnBrk="1" latinLnBrk="0" hangingPunct="1">
        <a:lnSpc>
          <a:spcPct val="90000"/>
        </a:lnSpc>
        <a:spcBef>
          <a:spcPts val="353"/>
        </a:spcBef>
        <a:buFont typeface="Arial" panose="020B0604020202020204" pitchFamily="34" charset="0"/>
        <a:buChar char="•"/>
        <a:defRPr sz="1271" kern="1200">
          <a:solidFill>
            <a:schemeClr val="tx1"/>
          </a:solidFill>
          <a:latin typeface="+mn-lt"/>
          <a:ea typeface="+mn-ea"/>
          <a:cs typeface="+mn-cs"/>
        </a:defRPr>
      </a:lvl4pPr>
      <a:lvl5pPr marL="1452936" indent="-161437" algn="r" defTabSz="645749" rtl="1" eaLnBrk="1" latinLnBrk="0" hangingPunct="1">
        <a:lnSpc>
          <a:spcPct val="90000"/>
        </a:lnSpc>
        <a:spcBef>
          <a:spcPts val="353"/>
        </a:spcBef>
        <a:buFont typeface="Arial" panose="020B0604020202020204" pitchFamily="34" charset="0"/>
        <a:buChar char="•"/>
        <a:defRPr sz="1271" kern="1200">
          <a:solidFill>
            <a:schemeClr val="tx1"/>
          </a:solidFill>
          <a:latin typeface="+mn-lt"/>
          <a:ea typeface="+mn-ea"/>
          <a:cs typeface="+mn-cs"/>
        </a:defRPr>
      </a:lvl5pPr>
      <a:lvl6pPr marL="1775811" indent="-161437" algn="r" defTabSz="645749" rtl="1" eaLnBrk="1" latinLnBrk="0" hangingPunct="1">
        <a:lnSpc>
          <a:spcPct val="90000"/>
        </a:lnSpc>
        <a:spcBef>
          <a:spcPts val="353"/>
        </a:spcBef>
        <a:buFont typeface="Arial" panose="020B0604020202020204" pitchFamily="34" charset="0"/>
        <a:buChar char="•"/>
        <a:defRPr sz="1271" kern="1200">
          <a:solidFill>
            <a:schemeClr val="tx1"/>
          </a:solidFill>
          <a:latin typeface="+mn-lt"/>
          <a:ea typeface="+mn-ea"/>
          <a:cs typeface="+mn-cs"/>
        </a:defRPr>
      </a:lvl6pPr>
      <a:lvl7pPr marL="2098685" indent="-161437" algn="r" defTabSz="645749" rtl="1" eaLnBrk="1" latinLnBrk="0" hangingPunct="1">
        <a:lnSpc>
          <a:spcPct val="90000"/>
        </a:lnSpc>
        <a:spcBef>
          <a:spcPts val="353"/>
        </a:spcBef>
        <a:buFont typeface="Arial" panose="020B0604020202020204" pitchFamily="34" charset="0"/>
        <a:buChar char="•"/>
        <a:defRPr sz="1271" kern="1200">
          <a:solidFill>
            <a:schemeClr val="tx1"/>
          </a:solidFill>
          <a:latin typeface="+mn-lt"/>
          <a:ea typeface="+mn-ea"/>
          <a:cs typeface="+mn-cs"/>
        </a:defRPr>
      </a:lvl7pPr>
      <a:lvl8pPr marL="2421560" indent="-161437" algn="r" defTabSz="645749" rtl="1" eaLnBrk="1" latinLnBrk="0" hangingPunct="1">
        <a:lnSpc>
          <a:spcPct val="90000"/>
        </a:lnSpc>
        <a:spcBef>
          <a:spcPts val="353"/>
        </a:spcBef>
        <a:buFont typeface="Arial" panose="020B0604020202020204" pitchFamily="34" charset="0"/>
        <a:buChar char="•"/>
        <a:defRPr sz="1271" kern="1200">
          <a:solidFill>
            <a:schemeClr val="tx1"/>
          </a:solidFill>
          <a:latin typeface="+mn-lt"/>
          <a:ea typeface="+mn-ea"/>
          <a:cs typeface="+mn-cs"/>
        </a:defRPr>
      </a:lvl8pPr>
      <a:lvl9pPr marL="2744434" indent="-161437" algn="r" defTabSz="645749" rtl="1" eaLnBrk="1" latinLnBrk="0" hangingPunct="1">
        <a:lnSpc>
          <a:spcPct val="90000"/>
        </a:lnSpc>
        <a:spcBef>
          <a:spcPts val="353"/>
        </a:spcBef>
        <a:buFont typeface="Arial" panose="020B0604020202020204" pitchFamily="34" charset="0"/>
        <a:buChar char="•"/>
        <a:defRPr sz="12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645749" rtl="1" eaLnBrk="1" latinLnBrk="0" hangingPunct="1">
        <a:defRPr sz="1271" kern="1200">
          <a:solidFill>
            <a:schemeClr val="tx1"/>
          </a:solidFill>
          <a:latin typeface="+mn-lt"/>
          <a:ea typeface="+mn-ea"/>
          <a:cs typeface="+mn-cs"/>
        </a:defRPr>
      </a:lvl1pPr>
      <a:lvl2pPr marL="322875" algn="r" defTabSz="645749" rtl="1" eaLnBrk="1" latinLnBrk="0" hangingPunct="1">
        <a:defRPr sz="1271" kern="1200">
          <a:solidFill>
            <a:schemeClr val="tx1"/>
          </a:solidFill>
          <a:latin typeface="+mn-lt"/>
          <a:ea typeface="+mn-ea"/>
          <a:cs typeface="+mn-cs"/>
        </a:defRPr>
      </a:lvl2pPr>
      <a:lvl3pPr marL="645749" algn="r" defTabSz="645749" rtl="1" eaLnBrk="1" latinLnBrk="0" hangingPunct="1">
        <a:defRPr sz="1271" kern="1200">
          <a:solidFill>
            <a:schemeClr val="tx1"/>
          </a:solidFill>
          <a:latin typeface="+mn-lt"/>
          <a:ea typeface="+mn-ea"/>
          <a:cs typeface="+mn-cs"/>
        </a:defRPr>
      </a:lvl3pPr>
      <a:lvl4pPr marL="968624" algn="r" defTabSz="645749" rtl="1" eaLnBrk="1" latinLnBrk="0" hangingPunct="1">
        <a:defRPr sz="1271" kern="1200">
          <a:solidFill>
            <a:schemeClr val="tx1"/>
          </a:solidFill>
          <a:latin typeface="+mn-lt"/>
          <a:ea typeface="+mn-ea"/>
          <a:cs typeface="+mn-cs"/>
        </a:defRPr>
      </a:lvl4pPr>
      <a:lvl5pPr marL="1291499" algn="r" defTabSz="645749" rtl="1" eaLnBrk="1" latinLnBrk="0" hangingPunct="1">
        <a:defRPr sz="1271" kern="1200">
          <a:solidFill>
            <a:schemeClr val="tx1"/>
          </a:solidFill>
          <a:latin typeface="+mn-lt"/>
          <a:ea typeface="+mn-ea"/>
          <a:cs typeface="+mn-cs"/>
        </a:defRPr>
      </a:lvl5pPr>
      <a:lvl6pPr marL="1614373" algn="r" defTabSz="645749" rtl="1" eaLnBrk="1" latinLnBrk="0" hangingPunct="1">
        <a:defRPr sz="1271" kern="1200">
          <a:solidFill>
            <a:schemeClr val="tx1"/>
          </a:solidFill>
          <a:latin typeface="+mn-lt"/>
          <a:ea typeface="+mn-ea"/>
          <a:cs typeface="+mn-cs"/>
        </a:defRPr>
      </a:lvl6pPr>
      <a:lvl7pPr marL="1937248" algn="r" defTabSz="645749" rtl="1" eaLnBrk="1" latinLnBrk="0" hangingPunct="1">
        <a:defRPr sz="1271" kern="1200">
          <a:solidFill>
            <a:schemeClr val="tx1"/>
          </a:solidFill>
          <a:latin typeface="+mn-lt"/>
          <a:ea typeface="+mn-ea"/>
          <a:cs typeface="+mn-cs"/>
        </a:defRPr>
      </a:lvl7pPr>
      <a:lvl8pPr marL="2260122" algn="r" defTabSz="645749" rtl="1" eaLnBrk="1" latinLnBrk="0" hangingPunct="1">
        <a:defRPr sz="1271" kern="1200">
          <a:solidFill>
            <a:schemeClr val="tx1"/>
          </a:solidFill>
          <a:latin typeface="+mn-lt"/>
          <a:ea typeface="+mn-ea"/>
          <a:cs typeface="+mn-cs"/>
        </a:defRPr>
      </a:lvl8pPr>
      <a:lvl9pPr marL="2582997" algn="r" defTabSz="645749" rtl="1" eaLnBrk="1" latinLnBrk="0" hangingPunct="1">
        <a:defRPr sz="127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539FE14-19E6-478E-AFBA-6033B50A089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50500" cy="146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040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58A86F6-E2F2-448B-BC55-D8346CE9F7A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50500" cy="146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348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396299B7-1AB5-451D-B12D-C85AA999730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50500" cy="146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969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C4A39C8-B837-458F-A4EE-CE2196B017F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50500" cy="146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685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3BAFECA-55B7-49F4-BE4C-943F90D37D6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50500" cy="146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393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3ACDFE2-3CBF-4A13-A162-E83E710BB7E5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50500" cy="146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103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6E47840-418C-4F22-A7EC-F5DF94EB583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50500" cy="146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3037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FAA3B65-606E-4F9D-AE17-6E595450D07A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50500" cy="146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1263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27C4002-AD52-474D-8FC9-9431CC1A77F8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50500" cy="146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6466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FD2A806-9353-46E9-9B51-F777B44345F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50500" cy="146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0056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E9A0C86-4B53-443E-A878-474E2BA1B64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50500" cy="146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397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404E7FC7-7F25-46CB-BFED-56DDF442B75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50500" cy="146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8944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E8D07CE-6947-46CB-999B-A86663B5B2F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50500" cy="146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4243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1326A47-4494-4F97-9CF6-4E2842BEB28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50500" cy="146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0640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663FA2C-C916-40B1-BEF8-368442A61E24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50500" cy="146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5764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E242F13-A5D2-4B46-B375-F08A0976488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50500" cy="146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7093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FF3ADB9-A11A-4235-95EE-C93D864CB7A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50500" cy="146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6970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5BE456F-F646-4EE6-9E1D-B03AD3B6958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50500" cy="146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6083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72583BC-78F5-4612-BD4C-1A8F4F3CCE8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50500" cy="146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9265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6C2FE94-5A79-45E1-A59E-0C1199BC617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50500" cy="146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8096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2B2954C-5109-4208-837B-F032358F7DD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50500" cy="146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8209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60058D4-45BD-4716-8C44-BF869D6A5DD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50500" cy="146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565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B3581C6-9D4D-4EE3-BB48-9ADD54CEC26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50500" cy="146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1080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831EFF4-0033-4D61-B0AC-84DBC464A67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50500" cy="146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7377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8DD791C-928F-42A0-BAF0-E8476EEC15A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50500" cy="146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28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D75CEF4-D651-4671-ACF9-03E5A1DB4E5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50500" cy="146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974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D4F84EA-99F8-4929-A6C6-1F3D951256E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50500" cy="146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857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81D31F8-B7E1-4F13-8321-6E1B298C72FA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50500" cy="146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347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FDE23F3-3281-49B2-83B2-A1EB605D68E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50500" cy="146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0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33B053A-D7BB-4813-BA18-133829C0B21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50500" cy="146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213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B40B2CA-9097-4956-8BB9-CA91D985129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50500" cy="146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747696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مخصص</PresentationFormat>
  <Paragraphs>0</Paragraphs>
  <Slides>31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LAPTOP-STO27CJS</dc:creator>
  <cp:lastModifiedBy>LAPTOP-STO27CJS</cp:lastModifiedBy>
  <cp:revision>1</cp:revision>
  <dcterms:created xsi:type="dcterms:W3CDTF">2018-11-10T21:22:38Z</dcterms:created>
  <dcterms:modified xsi:type="dcterms:W3CDTF">2018-11-10T21:22:38Z</dcterms:modified>
</cp:coreProperties>
</file>